
<file path=[Content_Types].xml><?xml version="1.0" encoding="utf-8"?>
<Types xmlns="http://schemas.openxmlformats.org/package/2006/content-types">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5"/>
  </p:notesMasterIdLst>
  <p:sldIdLst>
    <p:sldId id="479" r:id="rId2"/>
    <p:sldId id="499" r:id="rId3"/>
    <p:sldId id="553"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C56276-FAE0-4E21-A717-DF443C41CF7A}" type="datetimeFigureOut">
              <a:rPr lang="en-ZA" smtClean="0"/>
              <a:t>2019/04/26</a:t>
            </a:fld>
            <a:endParaRPr lang="en-Z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D58293-CD33-4C17-ADE1-592D85286D77}" type="slidenum">
              <a:rPr lang="en-ZA" smtClean="0"/>
              <a:t>‹#›</a:t>
            </a:fld>
            <a:endParaRPr lang="en-ZA"/>
          </a:p>
        </p:txBody>
      </p:sp>
    </p:spTree>
    <p:extLst>
      <p:ext uri="{BB962C8B-B14F-4D97-AF65-F5344CB8AC3E}">
        <p14:creationId xmlns:p14="http://schemas.microsoft.com/office/powerpoint/2010/main" val="2738541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233210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2587271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6447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2138893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39345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33756987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16811903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2330466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3053581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27755D-AD23-4163-B16D-2BCEA3D3DAAF}"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2420347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27755D-AD23-4163-B16D-2BCEA3D3DAAF}"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359098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27755D-AD23-4163-B16D-2BCEA3D3DAAF}" type="datetimeFigureOut">
              <a:rPr lang="en-US" smtClean="0"/>
              <a:t>4/26/2019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253652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27755D-AD23-4163-B16D-2BCEA3D3DAAF}" type="datetimeFigureOut">
              <a:rPr lang="en-US" smtClean="0"/>
              <a:t>4/26/2019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1787172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27755D-AD23-4163-B16D-2BCEA3D3DAAF}" type="datetimeFigureOut">
              <a:rPr lang="en-US" smtClean="0"/>
              <a:t>4/26/2019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425981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E27755D-AD23-4163-B16D-2BCEA3D3DAAF}"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2984662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E27755D-AD23-4163-B16D-2BCEA3D3DAAF}"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A6296-47D1-4346-91CA-AD69ADAF980B}" type="slidenum">
              <a:rPr lang="en-US" smtClean="0"/>
              <a:t>‹#›</a:t>
            </a:fld>
            <a:endParaRPr lang="en-US"/>
          </a:p>
        </p:txBody>
      </p:sp>
    </p:spTree>
    <p:extLst>
      <p:ext uri="{BB962C8B-B14F-4D97-AF65-F5344CB8AC3E}">
        <p14:creationId xmlns:p14="http://schemas.microsoft.com/office/powerpoint/2010/main" val="3291569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27755D-AD23-4163-B16D-2BCEA3D3DAAF}" type="datetimeFigureOut">
              <a:rPr lang="en-US" smtClean="0"/>
              <a:t>4/26/2019</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16A6296-47D1-4346-91CA-AD69ADAF980B}" type="slidenum">
              <a:rPr lang="en-US" smtClean="0"/>
              <a:t>‹#›</a:t>
            </a:fld>
            <a:endParaRPr lang="en-US"/>
          </a:p>
        </p:txBody>
      </p:sp>
    </p:spTree>
    <p:extLst>
      <p:ext uri="{BB962C8B-B14F-4D97-AF65-F5344CB8AC3E}">
        <p14:creationId xmlns:p14="http://schemas.microsoft.com/office/powerpoint/2010/main" val="2858743934"/>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1" y="0"/>
            <a:ext cx="9220201" cy="6858000"/>
          </a:xfrm>
          <a:prstGeom prst="rect">
            <a:avLst/>
          </a:prstGeom>
        </p:spPr>
      </p:pic>
    </p:spTree>
    <p:extLst>
      <p:ext uri="{BB962C8B-B14F-4D97-AF65-F5344CB8AC3E}">
        <p14:creationId xmlns:p14="http://schemas.microsoft.com/office/powerpoint/2010/main" val="3100209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ctrTitle"/>
          </p:nvPr>
        </p:nvSpPr>
        <p:spPr>
          <a:xfrm>
            <a:off x="0" y="476250"/>
            <a:ext cx="6324600" cy="2114550"/>
          </a:xfrm>
        </p:spPr>
        <p:txBody>
          <a:bodyPr/>
          <a:lstStyle/>
          <a:p>
            <a:pPr eaLnBrk="1" fontAlgn="auto" hangingPunct="1">
              <a:spcAft>
                <a:spcPts val="0"/>
              </a:spcAft>
              <a:defRPr/>
            </a:pPr>
            <a:r>
              <a:rPr lang="en-ZA" dirty="0" smtClean="0">
                <a:latin typeface="+mn-lt"/>
                <a:ea typeface="+mj-ea"/>
              </a:rPr>
              <a:t>         UTHO NGATHI</a:t>
            </a:r>
            <a:endParaRPr lang="en-US" dirty="0" smtClean="0">
              <a:latin typeface="+mn-lt"/>
              <a:ea typeface="+mj-ea"/>
            </a:endParaRPr>
          </a:p>
        </p:txBody>
      </p:sp>
      <p:sp>
        <p:nvSpPr>
          <p:cNvPr id="14338" name="Rectangle 3"/>
          <p:cNvSpPr>
            <a:spLocks noGrp="1" noChangeArrowheads="1"/>
          </p:cNvSpPr>
          <p:nvPr>
            <p:ph type="subTitle" idx="1"/>
          </p:nvPr>
        </p:nvSpPr>
        <p:spPr>
          <a:xfrm>
            <a:off x="539751" y="1844675"/>
            <a:ext cx="7080249" cy="3097213"/>
          </a:xfrm>
        </p:spPr>
        <p:txBody>
          <a:bodyPr/>
          <a:lstStyle/>
          <a:p>
            <a:pPr algn="ctr" eaLnBrk="1" hangingPunct="1"/>
            <a:endParaRPr lang="en-ZA" dirty="0" smtClean="0"/>
          </a:p>
          <a:p>
            <a:pPr algn="ctr" eaLnBrk="1" hangingPunct="1"/>
            <a:endParaRPr lang="en-ZA" dirty="0"/>
          </a:p>
          <a:p>
            <a:pPr algn="ctr" eaLnBrk="1" hangingPunct="1"/>
            <a:endParaRPr lang="en-ZA" dirty="0"/>
          </a:p>
          <a:p>
            <a:pPr algn="ctr" eaLnBrk="1" hangingPunct="1"/>
            <a:r>
              <a:rPr lang="en-ZA" dirty="0" smtClean="0">
                <a:solidFill>
                  <a:schemeClr val="accent1"/>
                </a:solidFill>
              </a:rPr>
              <a:t>You are something because of me </a:t>
            </a:r>
          </a:p>
          <a:p>
            <a:pPr algn="ctr" eaLnBrk="1" hangingPunct="1"/>
            <a:r>
              <a:rPr lang="en-ZA" dirty="0" smtClean="0">
                <a:solidFill>
                  <a:schemeClr val="accent1"/>
                </a:solidFill>
              </a:rPr>
              <a:t>I am something because of You</a:t>
            </a:r>
          </a:p>
          <a:p>
            <a:pPr algn="ctr" eaLnBrk="1" hangingPunct="1"/>
            <a:r>
              <a:rPr lang="en-ZA" sz="1100" dirty="0" smtClean="0">
                <a:solidFill>
                  <a:schemeClr val="accent1"/>
                </a:solidFill>
              </a:rPr>
              <a:t>(Translated from Zulu language)</a:t>
            </a:r>
            <a:r>
              <a:rPr lang="en-ZA" dirty="0" smtClean="0">
                <a:solidFill>
                  <a:schemeClr val="accent1"/>
                </a:solidFill>
              </a:rPr>
              <a:t> </a:t>
            </a:r>
          </a:p>
        </p:txBody>
      </p:sp>
    </p:spTree>
    <p:extLst>
      <p:ext uri="{BB962C8B-B14F-4D97-AF65-F5344CB8AC3E}">
        <p14:creationId xmlns:p14="http://schemas.microsoft.com/office/powerpoint/2010/main" val="237051778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228600"/>
            <a:ext cx="6347714" cy="6172200"/>
          </a:xfrm>
        </p:spPr>
        <p:txBody>
          <a:bodyPr>
            <a:normAutofit fontScale="90000"/>
          </a:bodyPr>
          <a:lstStyle/>
          <a:p>
            <a:r>
              <a:rPr lang="en-US" sz="1800" dirty="0"/>
              <a:t/>
            </a:r>
            <a:br>
              <a:rPr lang="en-US" sz="1800" dirty="0"/>
            </a:br>
            <a:r>
              <a:rPr lang="en-US" sz="1800" dirty="0" smtClean="0"/>
              <a:t>The </a:t>
            </a:r>
            <a:r>
              <a:rPr lang="en-US" sz="1800" dirty="0" err="1" smtClean="0"/>
              <a:t>Organisation</a:t>
            </a:r>
            <a:r>
              <a:rPr lang="en-US" sz="1800" dirty="0" smtClean="0"/>
              <a:t> is based in Soweto and works with and for Persons with Disabilities in Rural and Urban Areas in Southern Africa</a:t>
            </a:r>
            <a:r>
              <a:rPr lang="en-US" sz="1800" dirty="0"/>
              <a:t> </a:t>
            </a:r>
            <a:r>
              <a:rPr lang="en-US" sz="1800" dirty="0" smtClean="0"/>
              <a:t>in </a:t>
            </a:r>
            <a:r>
              <a:rPr lang="en-US" sz="1800" dirty="0"/>
              <a:t>partnership with </a:t>
            </a:r>
            <a:r>
              <a:rPr lang="en-US" sz="1800" dirty="0" smtClean="0"/>
              <a:t>the private sector, governmental </a:t>
            </a:r>
            <a:r>
              <a:rPr lang="en-US" sz="1800" dirty="0"/>
              <a:t>and non-governmental institution to </a:t>
            </a:r>
            <a:r>
              <a:rPr lang="en-US" sz="1800" dirty="0" smtClean="0"/>
              <a:t>deliver the </a:t>
            </a:r>
            <a:r>
              <a:rPr lang="en-US" sz="1800" dirty="0"/>
              <a:t>necessary support to </a:t>
            </a:r>
            <a:r>
              <a:rPr lang="en-US" sz="1800" dirty="0" smtClean="0"/>
              <a:t>Persons </a:t>
            </a:r>
            <a:r>
              <a:rPr lang="en-US" sz="1800" dirty="0"/>
              <a:t>with </a:t>
            </a:r>
            <a:r>
              <a:rPr lang="en-US" sz="1800" dirty="0" smtClean="0"/>
              <a:t>Disabilities.</a:t>
            </a:r>
            <a:br>
              <a:rPr lang="en-US" sz="1800" dirty="0" smtClean="0"/>
            </a:br>
            <a:r>
              <a:rPr lang="en-US" sz="1800" dirty="0"/>
              <a:t/>
            </a:r>
            <a:br>
              <a:rPr lang="en-US" sz="1800" dirty="0"/>
            </a:br>
            <a:r>
              <a:rPr lang="en-US" sz="1800" dirty="0" smtClean="0"/>
              <a:t>Through the implementation of 5 interrelated projects </a:t>
            </a:r>
            <a:r>
              <a:rPr lang="en-ZA" sz="1800" dirty="0"/>
              <a:t>P</a:t>
            </a:r>
            <a:r>
              <a:rPr lang="en-ZA" sz="1800" dirty="0" smtClean="0"/>
              <a:t>ersons </a:t>
            </a:r>
            <a:r>
              <a:rPr lang="en-ZA" sz="1800" dirty="0"/>
              <a:t>with </a:t>
            </a:r>
            <a:r>
              <a:rPr lang="en-ZA" sz="1800" dirty="0" smtClean="0"/>
              <a:t>Disabilities </a:t>
            </a:r>
            <a:r>
              <a:rPr lang="en-ZA" sz="1800" dirty="0"/>
              <a:t>are afforded chances and opportunities to be capacitated, functioning and economic contributing members of the society. </a:t>
            </a:r>
            <a:r>
              <a:rPr lang="en-ZA" sz="1800" dirty="0" smtClean="0"/>
              <a:t/>
            </a:r>
            <a:br>
              <a:rPr lang="en-ZA" sz="1800" dirty="0" smtClean="0"/>
            </a:br>
            <a:r>
              <a:rPr lang="en-ZA" sz="1800" dirty="0"/>
              <a:t/>
            </a:r>
            <a:br>
              <a:rPr lang="en-ZA" sz="1800" dirty="0"/>
            </a:br>
            <a:r>
              <a:rPr lang="en-ZA" sz="1800" dirty="0" smtClean="0"/>
              <a:t>The 5 interrelated Projects assisting persons with Disabilities to experience Inclusion within their Families and the Communities they live in. </a:t>
            </a:r>
            <a:r>
              <a:rPr lang="en-ZA" sz="1800" smtClean="0"/>
              <a:t>These </a:t>
            </a:r>
            <a:r>
              <a:rPr lang="en-ZA" sz="1800" dirty="0" smtClean="0"/>
              <a:t>projects help communities to minimize stigma around disabilities.</a:t>
            </a:r>
            <a:br>
              <a:rPr lang="en-ZA" sz="1800" dirty="0" smtClean="0"/>
            </a:br>
            <a:r>
              <a:rPr lang="en-ZA" sz="1800" dirty="0" smtClean="0"/>
              <a:t/>
            </a:r>
            <a:br>
              <a:rPr lang="en-ZA" sz="1800" dirty="0" smtClean="0"/>
            </a:br>
            <a:r>
              <a:rPr lang="en-ZA" sz="1800" u="sng" dirty="0" smtClean="0"/>
              <a:t>5 Interrelated Projects</a:t>
            </a:r>
            <a:r>
              <a:rPr lang="en-ZA" sz="1800" dirty="0" smtClean="0"/>
              <a:t/>
            </a:r>
            <a:br>
              <a:rPr lang="en-ZA" sz="1800" dirty="0" smtClean="0"/>
            </a:br>
            <a:r>
              <a:rPr lang="en-ZA" sz="1800" dirty="0" smtClean="0"/>
              <a:t/>
            </a:r>
            <a:br>
              <a:rPr lang="en-ZA" sz="1800" dirty="0" smtClean="0"/>
            </a:br>
            <a:r>
              <a:rPr lang="en-ZA" sz="1800" dirty="0" smtClean="0"/>
              <a:t>1. Comprehensive Research</a:t>
            </a:r>
            <a:br>
              <a:rPr lang="en-ZA" sz="1800" dirty="0" smtClean="0"/>
            </a:br>
            <a:r>
              <a:rPr lang="en-ZA" sz="1800" dirty="0" smtClean="0"/>
              <a:t>2. Awareness Campaign</a:t>
            </a:r>
            <a:br>
              <a:rPr lang="en-ZA" sz="1800" dirty="0" smtClean="0"/>
            </a:br>
            <a:r>
              <a:rPr lang="en-ZA" sz="1800" dirty="0" smtClean="0"/>
              <a:t>3. Home Based Care and Training</a:t>
            </a:r>
            <a:br>
              <a:rPr lang="en-ZA" sz="1800" dirty="0" smtClean="0"/>
            </a:br>
            <a:r>
              <a:rPr lang="en-ZA" sz="1800" dirty="0" smtClean="0"/>
              <a:t>4. Community Based Rehabilitation</a:t>
            </a:r>
            <a:br>
              <a:rPr lang="en-ZA" sz="1800" dirty="0" smtClean="0"/>
            </a:br>
            <a:r>
              <a:rPr lang="en-ZA" sz="1800" dirty="0" smtClean="0"/>
              <a:t>5. Sustainable Economic Development</a:t>
            </a:r>
            <a:endParaRPr lang="en-ZA" sz="1600" dirty="0"/>
          </a:p>
        </p:txBody>
      </p:sp>
    </p:spTree>
    <p:extLst>
      <p:ext uri="{BB962C8B-B14F-4D97-AF65-F5344CB8AC3E}">
        <p14:creationId xmlns:p14="http://schemas.microsoft.com/office/powerpoint/2010/main" val="1914314107"/>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1765</TotalTime>
  <Words>21</Words>
  <Application>Microsoft Office PowerPoint</Application>
  <PresentationFormat>On-screen Show (4:3)</PresentationFormat>
  <Paragraphs>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Facet</vt:lpstr>
      <vt:lpstr>PowerPoint Presentation</vt:lpstr>
      <vt:lpstr>         UTHO NGATHI</vt:lpstr>
      <vt:lpstr> The Organisation is based in Soweto and works with and for Persons with Disabilities in Rural and Urban Areas in Southern Africa in partnership with the private sector, governmental and non-governmental institution to deliver the necessary support to Persons with Disabilities.  Through the implementation of 5 interrelated projects Persons with Disabilities are afforded chances and opportunities to be capacitated, functioning and economic contributing members of the society.   The 5 interrelated Projects assisting persons with Disabilities to experience Inclusion within their Families and the Communities they live in. These projects help communities to minimize stigma around disabilities.  5 Interrelated Projects  1. Comprehensive Research 2. Awareness Campaign 3. Home Based Care and Training 4. Community Based Rehabilitation 5. Sustainable Economic Development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dc:creator>
  <cp:lastModifiedBy>Martha</cp:lastModifiedBy>
  <cp:revision>105</cp:revision>
  <dcterms:created xsi:type="dcterms:W3CDTF">2017-08-15T09:36:10Z</dcterms:created>
  <dcterms:modified xsi:type="dcterms:W3CDTF">2019-04-26T13:25:58Z</dcterms:modified>
</cp:coreProperties>
</file>